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1" r:id="rId2"/>
    <p:sldId id="293" r:id="rId3"/>
    <p:sldId id="294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3" r:id="rId13"/>
  </p:sldIdLst>
  <p:sldSz cx="7561263" cy="106934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008000"/>
    <a:srgbClr val="FFCCFF"/>
    <a:srgbClr val="99FF66"/>
    <a:srgbClr val="FF99FF"/>
    <a:srgbClr val="FF0000"/>
    <a:srgbClr val="99CC00"/>
    <a:srgbClr val="0000CC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13" autoAdjust="0"/>
    <p:restoredTop sz="94660"/>
  </p:normalViewPr>
  <p:slideViewPr>
    <p:cSldViewPr>
      <p:cViewPr varScale="1">
        <p:scale>
          <a:sx n="60" d="100"/>
          <a:sy n="60" d="100"/>
        </p:scale>
        <p:origin x="1608" y="66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738" y="3322638"/>
            <a:ext cx="6427787" cy="229076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475" y="6059488"/>
            <a:ext cx="5294313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D72B7-946F-4041-8696-D9F827BBC3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64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DA6F1-E368-4433-8FE5-D78EC1EB36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96420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83225" y="428625"/>
            <a:ext cx="1700213" cy="912336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7825" y="428625"/>
            <a:ext cx="4953000" cy="912336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4EB32-6F22-402B-ABE7-A886DAF87A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86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6CEA6-D574-40AC-B8CF-FB1A46F7FA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5080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6900" y="6872288"/>
            <a:ext cx="6427788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6900" y="4532313"/>
            <a:ext cx="6427788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52A57-0884-4D1E-A8D0-0EAA528E10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6830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7825" y="2495550"/>
            <a:ext cx="3325813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56038" y="2495550"/>
            <a:ext cx="3327400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9B654-D496-419A-8B6B-9C598E9266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654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8625"/>
            <a:ext cx="6805613" cy="17811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825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825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750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750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DCCBA-41F3-45B5-9C6D-13BA53E5095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97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B9201-4E6D-42E9-985C-54C0C63F4F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15373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71BC5-EA2D-4FCC-9E9F-7821506BB8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2206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5450"/>
            <a:ext cx="2487613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925" y="425450"/>
            <a:ext cx="4227513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825" y="2238375"/>
            <a:ext cx="2487613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DF888-29AA-4C9F-ADB6-D0BA8DD882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4545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725" y="7485063"/>
            <a:ext cx="4535488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725" y="955675"/>
            <a:ext cx="4535488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725" y="8369300"/>
            <a:ext cx="4535488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1B45C-56F7-410E-8614-FE2BAC5522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168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428625"/>
            <a:ext cx="6805613" cy="178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2495550"/>
            <a:ext cx="6805613" cy="705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25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3" y="9737725"/>
            <a:ext cx="2395537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ctr"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8138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r" defTabSz="995363">
              <a:defRPr sz="1500" smtClean="0"/>
            </a:lvl1pPr>
          </a:lstStyle>
          <a:p>
            <a:pPr>
              <a:defRPr/>
            </a:pPr>
            <a:fld id="{51CD1B51-C1F2-4DEF-84BA-3E1F6003E5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73063" indent="-373063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3500">
          <a:solidFill>
            <a:schemeClr val="tx1"/>
          </a:solidFill>
          <a:latin typeface="+mn-lt"/>
          <a:ea typeface="+mn-ea"/>
          <a:cs typeface="+mn-cs"/>
        </a:defRPr>
      </a:lvl1pPr>
      <a:lvl2pPr marL="809625" indent="-311150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2pPr>
      <a:lvl3pPr marL="1244600" indent="-249238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2600">
          <a:solidFill>
            <a:schemeClr val="tx1"/>
          </a:solidFill>
          <a:latin typeface="+mn-lt"/>
          <a:ea typeface="+mn-ea"/>
        </a:defRPr>
      </a:lvl3pPr>
      <a:lvl4pPr marL="1743075" indent="-249238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2200">
          <a:solidFill>
            <a:schemeClr val="tx1"/>
          </a:solidFill>
          <a:latin typeface="+mn-lt"/>
          <a:ea typeface="+mn-ea"/>
        </a:defRPr>
      </a:lvl4pPr>
      <a:lvl5pPr marL="2239963" indent="-249238" algn="l" defTabSz="995363" rtl="0" eaLnBrk="0" fontAlgn="base" hangingPunct="0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5pPr>
      <a:lvl6pPr marL="26971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6pPr>
      <a:lvl7pPr marL="31543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7pPr>
      <a:lvl8pPr marL="36115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8pPr>
      <a:lvl9pPr marL="40687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8988376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23A2FE-CCDD-4CC6-9F7D-6B639F6B0C0C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2024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8004143-9699-41AE-8ABA-1951F35B4D83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5536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●元旦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 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、成人の日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(8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384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904024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91283" y="325592"/>
            <a:ext cx="12266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2234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●スポーツの日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(14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9C4EC87-2545-553A-6FE7-FD6A9A579FD0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2024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2B8528-2396-F5B7-D5F2-FAF3F915922B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5057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120208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91283" y="325592"/>
            <a:ext cx="12266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27622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●文化の日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、振替休日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(4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、勤労感謝の日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702D3E5-C401-0508-D9D7-FD160256E955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2024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1607BF2-C777-00AB-3C04-43CD252C2A8E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5026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4676105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91283" y="325592"/>
            <a:ext cx="12266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D449C86-4509-BAFD-7A8A-F880B005AAB0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2024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7CA42E7-8A44-34C9-4423-63AD0638B44D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0310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359425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29931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●建国記念の日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、振替休日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(12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、天皇誕生日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B63499B-FFF2-8059-E8D6-5AAF8A1F2952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2024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FDAF55E-87C2-7011-DC52-2DBE2382B2BC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472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599055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0182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●春分の日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(20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1EF9F0E-10F6-2564-3EFE-D25F13DC231A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2024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3F405C9-B2CD-B030-B882-614CF7E09A03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8407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193539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0182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●昭和の日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(29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FE4D513-900C-B9E3-B481-58707A541588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2024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142E1B9-C2BA-65E7-CEF8-C92FC4540BF0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1808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5288076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35702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●憲法記念日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、みどりの日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(4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、こどもの日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(5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、振替休日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(6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489E39D-39DB-EEF8-9D16-647BF09D666C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2024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941681D-36E5-6F45-6B7A-0FF8264551FB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0524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453456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6F96758-F8E9-2899-1AE3-C1DF0C3C8358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2024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FDB9DF1-2D4F-83DA-4E1D-49C3BB2CEC8A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51407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270521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9156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●海の日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(15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48C056D-4062-A6E6-C4C7-E3DDD83DA0CF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2024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81AF8E-EC30-2970-7A2F-22195A0E82A7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1359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610561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7491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●山の日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、振替休日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(12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317064B-E03A-63EB-89D9-DB9DB60AB849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2024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E531B6A-86D1-E3EA-2EC4-A1DB0EC23D38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5138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071054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26853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●敬老の日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(16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、秋分の日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(22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、振替休日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881CEA-EFB0-7AEF-DC93-18BBD92DC9A4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2024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B9BAEC6-E92F-18F7-0047-3735A512B2C3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435488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731</Words>
  <Application>Microsoft Office PowerPoint</Application>
  <PresentationFormat>ユーザー設定</PresentationFormat>
  <Paragraphs>554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5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pptxm23_一ヵ月カレンダーテンプレート１／2024年用</dc:title>
  <dc:subject>pptxm23_一ヵ月カレンダーテンプレート１／2024年用</dc:subject>
  <dc:creator>でじけろお</dc:creator>
  <cp:lastModifiedBy/>
  <cp:revision>1</cp:revision>
  <dcterms:created xsi:type="dcterms:W3CDTF">2014-11-26T07:52:25Z</dcterms:created>
  <dcterms:modified xsi:type="dcterms:W3CDTF">2023-12-03T05:37:19Z</dcterms:modified>
  <cp:category/>
  <cp:version>1</cp:version>
</cp:coreProperties>
</file>