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1" r:id="rId2"/>
    <p:sldId id="293" r:id="rId3"/>
    <p:sldId id="294" r:id="rId4"/>
    <p:sldId id="295" r:id="rId5"/>
    <p:sldId id="296" r:id="rId6"/>
    <p:sldId id="297" r:id="rId7"/>
    <p:sldId id="298" r:id="rId8"/>
    <p:sldId id="299" r:id="rId9"/>
    <p:sldId id="300" r:id="rId10"/>
    <p:sldId id="301" r:id="rId11"/>
    <p:sldId id="302" r:id="rId12"/>
    <p:sldId id="303" r:id="rId13"/>
  </p:sldIdLst>
  <p:sldSz cx="7561263" cy="106934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>
          <p15:clr>
            <a:srgbClr val="A4A3A4"/>
          </p15:clr>
        </p15:guide>
        <p15:guide id="2" pos="238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99"/>
    <a:srgbClr val="008000"/>
    <a:srgbClr val="FFCCFF"/>
    <a:srgbClr val="99FF66"/>
    <a:srgbClr val="FF99FF"/>
    <a:srgbClr val="FF0000"/>
    <a:srgbClr val="99CC00"/>
    <a:srgbClr val="0000CC"/>
    <a:srgbClr val="C0C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113" autoAdjust="0"/>
    <p:restoredTop sz="94660"/>
  </p:normalViewPr>
  <p:slideViewPr>
    <p:cSldViewPr>
      <p:cViewPr varScale="1">
        <p:scale>
          <a:sx n="60" d="100"/>
          <a:sy n="60" d="100"/>
        </p:scale>
        <p:origin x="1608" y="66"/>
      </p:cViewPr>
      <p:guideLst>
        <p:guide orient="horz" pos="3368"/>
        <p:guide pos="238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66738" y="3322638"/>
            <a:ext cx="6427787" cy="229076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33475" y="6059488"/>
            <a:ext cx="5294313" cy="273208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2D72B7-946F-4041-8696-D9F827BBC3B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8649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FDA6F1-E368-4433-8FE5-D78EC1EB36E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964205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483225" y="428625"/>
            <a:ext cx="1700213" cy="912336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77825" y="428625"/>
            <a:ext cx="4953000" cy="912336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D4EB32-6F22-402B-ABE7-A886DAF87AC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8654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86CEA6-D574-40AC-B8CF-FB1A46F7FA5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85080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96900" y="6872288"/>
            <a:ext cx="6427788" cy="2122487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96900" y="4532313"/>
            <a:ext cx="6427788" cy="23399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352A57-0884-4D1E-A8D0-0EAA528E10E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36830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77825" y="2495550"/>
            <a:ext cx="3325813" cy="7056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856038" y="2495550"/>
            <a:ext cx="3327400" cy="7056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C9B654-D496-419A-8B6B-9C598E92668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665490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7825" y="428625"/>
            <a:ext cx="6805613" cy="1781175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7825" y="2393950"/>
            <a:ext cx="3341688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77825" y="3390900"/>
            <a:ext cx="3341688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841750" y="2393950"/>
            <a:ext cx="3341688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841750" y="3390900"/>
            <a:ext cx="3341688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9DCCBA-41F3-45B5-9C6D-13BA53E5095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89724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2B9201-4E6D-42E9-985C-54C0C63F4F5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153738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471BC5-EA2D-4FCC-9E9F-7821506BB82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422065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7825" y="425450"/>
            <a:ext cx="2487613" cy="18129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55925" y="425450"/>
            <a:ext cx="4227513" cy="912653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77825" y="2238375"/>
            <a:ext cx="2487613" cy="73136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ADF888-29AA-4C9F-ADB6-D0BA8DD882C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645452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2725" y="7485063"/>
            <a:ext cx="4535488" cy="8842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482725" y="955675"/>
            <a:ext cx="4535488" cy="641508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82725" y="8369300"/>
            <a:ext cx="4535488" cy="125412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E1B45C-56F7-410E-8614-FE2BAC55229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31680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7825" y="428625"/>
            <a:ext cx="6805613" cy="17827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77825" y="2495550"/>
            <a:ext cx="6805613" cy="7056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77825" y="9737725"/>
            <a:ext cx="1765300" cy="742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defTabSz="995363">
              <a:defRPr sz="15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582863" y="9737725"/>
            <a:ext cx="2395537" cy="742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ctr" defTabSz="995363">
              <a:defRPr sz="15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418138" y="9737725"/>
            <a:ext cx="1765300" cy="742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r" defTabSz="995363">
              <a:defRPr sz="1500" smtClean="0"/>
            </a:lvl1pPr>
          </a:lstStyle>
          <a:p>
            <a:pPr>
              <a:defRPr/>
            </a:pPr>
            <a:fld id="{51CD1B51-C1F2-4DEF-84BA-3E1F6003E54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+mj-lt"/>
          <a:ea typeface="+mj-ea"/>
          <a:cs typeface="+mj-cs"/>
        </a:defRPr>
      </a:lvl1pPr>
      <a:lvl2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73063" indent="-373063" algn="l" defTabSz="995363" rtl="0" eaLnBrk="0" fontAlgn="base" hangingPunct="0">
        <a:spcBef>
          <a:spcPct val="20000"/>
        </a:spcBef>
        <a:spcAft>
          <a:spcPct val="0"/>
        </a:spcAft>
        <a:buChar char="•"/>
        <a:defRPr kumimoji="1" sz="3500">
          <a:solidFill>
            <a:schemeClr val="tx1"/>
          </a:solidFill>
          <a:latin typeface="+mn-lt"/>
          <a:ea typeface="+mn-ea"/>
          <a:cs typeface="+mn-cs"/>
        </a:defRPr>
      </a:lvl1pPr>
      <a:lvl2pPr marL="809625" indent="-311150" algn="l" defTabSz="995363" rtl="0" eaLnBrk="0" fontAlgn="base" hangingPunct="0">
        <a:spcBef>
          <a:spcPct val="20000"/>
        </a:spcBef>
        <a:spcAft>
          <a:spcPct val="0"/>
        </a:spcAft>
        <a:buChar char="–"/>
        <a:defRPr kumimoji="1" sz="3000">
          <a:solidFill>
            <a:schemeClr val="tx1"/>
          </a:solidFill>
          <a:latin typeface="+mn-lt"/>
          <a:ea typeface="+mn-ea"/>
        </a:defRPr>
      </a:lvl2pPr>
      <a:lvl3pPr marL="1244600" indent="-249238" algn="l" defTabSz="995363" rtl="0" eaLnBrk="0" fontAlgn="base" hangingPunct="0">
        <a:spcBef>
          <a:spcPct val="20000"/>
        </a:spcBef>
        <a:spcAft>
          <a:spcPct val="0"/>
        </a:spcAft>
        <a:buChar char="•"/>
        <a:defRPr kumimoji="1" sz="2600">
          <a:solidFill>
            <a:schemeClr val="tx1"/>
          </a:solidFill>
          <a:latin typeface="+mn-lt"/>
          <a:ea typeface="+mn-ea"/>
        </a:defRPr>
      </a:lvl3pPr>
      <a:lvl4pPr marL="1743075" indent="-249238" algn="l" defTabSz="995363" rtl="0" eaLnBrk="0" fontAlgn="base" hangingPunct="0">
        <a:spcBef>
          <a:spcPct val="20000"/>
        </a:spcBef>
        <a:spcAft>
          <a:spcPct val="0"/>
        </a:spcAft>
        <a:buChar char="–"/>
        <a:defRPr kumimoji="1" sz="2200">
          <a:solidFill>
            <a:schemeClr val="tx1"/>
          </a:solidFill>
          <a:latin typeface="+mn-lt"/>
          <a:ea typeface="+mn-ea"/>
        </a:defRPr>
      </a:lvl4pPr>
      <a:lvl5pPr marL="2239963" indent="-249238" algn="l" defTabSz="995363" rtl="0" eaLnBrk="0" fontAlgn="base" hangingPunct="0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5pPr>
      <a:lvl6pPr marL="26971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6pPr>
      <a:lvl7pPr marL="31543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7pPr>
      <a:lvl8pPr marL="36115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8pPr>
      <a:lvl9pPr marL="40687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8988376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423A2FE-CCDD-4CC6-9F7D-6B639F6B0C0C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58004143-9699-41AE-8ABA-1951F35B4D83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553630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●元旦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 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、成人の日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(8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338427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37904024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91283" y="325592"/>
            <a:ext cx="122661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22341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●スポーツの日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(14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9C4EC87-2545-553A-6FE7-FD6A9A579FD0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42B8528-2396-F5B7-D5F2-FAF3F915922B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2505738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3120208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91283" y="325592"/>
            <a:ext cx="122661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276229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●文化の日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、振替休日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(4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、勤労感謝の日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702D3E5-C401-0508-D9D7-FD160256E955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1607BF2-C777-00AB-3C04-43CD252C2A8E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5050265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4676105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91283" y="325592"/>
            <a:ext cx="122661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12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1D449C86-4509-BAFD-7A8A-F880B005AAB0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7CA42E7-8A44-34C9-4423-63AD0638B44D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803100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8359425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29931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●建国記念の日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、振替休日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(12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、天皇誕生日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B63499B-FFF2-8059-E8D6-5AAF8A1F2952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FDAF55E-87C2-7011-DC52-2DBE2382B2BC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34721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4599055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0182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●春分の日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(20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21EF9F0E-10F6-2564-3EFE-D25F13DC231A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3F405C9-B2CD-B030-B882-614CF7E09A03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2284078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6193539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4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0182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●昭和の日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(29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FE4D513-900C-B9E3-B481-58707A541588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142E1B9-C2BA-65E7-CEF8-C92FC4540BF0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518084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5288076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357020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●憲法記念日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、みどりの日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(4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、こどもの日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(5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、振替休日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(6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489E39D-39DB-EEF8-9D16-647BF09D666C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6941681D-36E5-6F45-6B7A-0FF8264551FB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205248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38453456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6F96758-F8E9-2899-1AE3-C1DF0C3C8358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FDB9DF1-2D4F-83DA-4E1D-49C3BB2CEC8A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514076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6270521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91563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●海の日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(15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48C056D-4062-A6E6-C4C7-E3DDD83DA0CF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81AF8E-EC30-2970-7A2F-22195A0E82A7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613593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3610561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74919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●山の日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、振替休日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(12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A317064B-E03A-63EB-89D9-DB9DB60AB849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E531B6A-86D1-E3EA-2EC4-A1DB0EC23D38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2851384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071054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268535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●敬老の日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(16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、秋分の日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(22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、振替休日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881CEA-EFB0-7AEF-DC93-18BBD92DC9A4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2024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B9BAEC6-E92F-18F7-0047-3735A512B2C3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6435488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731</Words>
  <Application>Microsoft Office PowerPoint</Application>
  <PresentationFormat>ユーザー設定</PresentationFormat>
  <Paragraphs>554</Paragraphs>
  <Slides>12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12</vt:i4>
      </vt:variant>
    </vt:vector>
  </HeadingPairs>
  <TitlesOfParts>
    <vt:vector size="15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pptxm23_一ヵ月カレンダーテンプレート１／2024年用</dc:title>
  <dc:subject>pptxm23_一ヵ月カレンダーテンプレート１／2024年用</dc:subject>
  <dc:creator>でじけろお</dc:creator>
  <cp:lastModifiedBy/>
  <cp:revision>1</cp:revision>
  <dcterms:created xsi:type="dcterms:W3CDTF">2014-11-26T07:52:25Z</dcterms:created>
  <dcterms:modified xsi:type="dcterms:W3CDTF">2023-12-03T05:37:19Z</dcterms:modified>
  <cp:category/>
  <cp:version>1</cp:version>
</cp:coreProperties>
</file>

<file path=docProps/thumbnail.jpeg>
</file>